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1272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C6695-06EA-F65E-B74D-E39492FF19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247FF5-69AD-9254-D37F-7FB7232389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B9CB1-2E15-1794-ED40-FD004678D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0569A-49D1-4D52-8919-E317BB7E307B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2E70C-06D5-FA37-5A8B-F003DCAC5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38B19-42E7-AF45-F405-C6C8935A2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07AD-A0F6-4BF8-9B7B-6669B6E57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86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A7897-F375-7236-FF48-4B7CF3572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41EFF9-6520-75E9-FF37-C1FF110F8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CB328-CFA9-28BD-3BFB-7AE999841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0569A-49D1-4D52-8919-E317BB7E307B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B1E8B-44AC-BD93-FA54-204BED9DB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CEA80-9B4D-ED5D-28AE-25ED0C149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07AD-A0F6-4BF8-9B7B-6669B6E57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81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5580EB-B97A-0FA3-301C-2ACCC37B37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360D8B-BCCA-C665-0FDC-AA74B16EAC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736E2-8AE7-0441-A95C-2F4FBC09A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0569A-49D1-4D52-8919-E317BB7E307B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DE2E0-1490-6F1C-AC4C-72479B687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A0900-0AD2-A6AE-AB9E-ED0944C58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07AD-A0F6-4BF8-9B7B-6669B6E57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3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044EE-F7EC-FE7B-E932-DB48EF1A2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4E12A-E46E-42D2-D701-C6F564520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71905-D87A-B484-FF19-C04B8DF9C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0569A-49D1-4D52-8919-E317BB7E307B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79CBC-EEC1-EED2-7407-C503E2043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7AA80F-5519-CD85-0C35-8FE629443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07AD-A0F6-4BF8-9B7B-6669B6E57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81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71071-C647-25B9-6441-1DE27256F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537B3A-919C-F686-2B8E-685F8CF39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33A7A-0FF7-14ED-91B7-781FF63AA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0569A-49D1-4D52-8919-E317BB7E307B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04A68-BA0F-5E92-DA15-61FB514E1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4AC93-A3A7-F14B-8D96-20F92302F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07AD-A0F6-4BF8-9B7B-6669B6E57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55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5837E-DE65-8A9C-3DC4-E6D0A7C2A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D150F-1EAD-32AC-EB26-AEF5F93CC9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8A8CAE-55C1-0F83-0248-334F9421C4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C8D26A-96AA-BCAE-2F8F-C276E8DA6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0569A-49D1-4D52-8919-E317BB7E307B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20BEDF-4ED5-8D66-0CE3-454477FCF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E7A4F5-D7A4-1692-7CF2-E795C75D2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07AD-A0F6-4BF8-9B7B-6669B6E57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0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B862B-E4B5-C8EC-9342-7A2AB77E7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DEA341-E11F-91B6-F09C-C620F0AA2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670F63-E5E7-4243-5656-514543532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783522-254E-E2CB-AB9A-D0484E36C2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118C3C-E65D-1BDA-1795-00E46555DE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4564AB-80E0-2051-AEA5-6D04CFC04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0569A-49D1-4D52-8919-E317BB7E307B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9CE088-1490-FFDC-E0B9-0CA35043F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E0D3A4-94C0-02EE-C1F1-265B01A8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07AD-A0F6-4BF8-9B7B-6669B6E57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9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E44D5-80E9-167B-1147-41EAF190D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5A53F5-2456-23F4-2C7D-06B8C8079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0569A-49D1-4D52-8919-E317BB7E307B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1D3F1C-DB5D-FE6C-0B34-3EA7EF4DE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BB7C7E-73A6-C593-67FB-70914C0B8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07AD-A0F6-4BF8-9B7B-6669B6E57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628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41EF2A-6447-A8A4-EAAB-7FED799A6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0569A-49D1-4D52-8919-E317BB7E307B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EE1CBD-381B-C4D4-CE47-EDD085D7B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E8B507-86D9-462A-9AA4-1F90DCA1F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07AD-A0F6-4BF8-9B7B-6669B6E57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0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87EE2-9A1A-B2E0-09E5-7D00D5F09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4085E-6052-2237-76D8-EA358F534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F1F2E-72F6-9DA0-378F-3CE3B90D1C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E01-F206-C496-A9DC-B084825E4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0569A-49D1-4D52-8919-E317BB7E307B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85D3F9-31C9-4556-7CFF-1C2BB8487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30DB24-CA4A-A334-8E47-470C36B94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07AD-A0F6-4BF8-9B7B-6669B6E57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989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3B8E2-A891-3129-8348-CD3EB4195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D7B6BA-222F-9F83-0BDB-E8CF091BD6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ED6B1E-0A6F-9E96-BF68-9C21D5C163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EE19D4-ECF1-D191-4304-AF54C9417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0569A-49D1-4D52-8919-E317BB7E307B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34BD36-54FD-5E62-E910-AA2BC2F42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60CD70-EB12-2DD9-9799-D07F79EBC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07AD-A0F6-4BF8-9B7B-6669B6E57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82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8F0EDF-3928-5C0E-317F-2A3D566EF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0DCE0-2A34-E24C-5D83-68744621C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9872A-2FD5-74A0-50BC-5F372E5320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20569A-49D1-4D52-8919-E317BB7E307B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1A34F-6BE3-81FC-26FD-E8628B5D73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CC9C8-B4A9-F23E-5036-FBC8112A8D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BD07AD-A0F6-4BF8-9B7B-6669B6E57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86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14C3E9-36ED-8E07-09B6-CC13C62AC7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0EFBA9-95A0-69CE-2C2C-1FC52814D1C6}"/>
              </a:ext>
            </a:extLst>
          </p:cNvPr>
          <p:cNvSpPr/>
          <p:nvPr/>
        </p:nvSpPr>
        <p:spPr>
          <a:xfrm>
            <a:off x="2877885" y="956943"/>
            <a:ext cx="6872171" cy="438584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utoShape 2" descr="Image result for nasa galaxy photos">
            <a:extLst>
              <a:ext uri="{FF2B5EF4-FFF2-40B4-BE49-F238E27FC236}">
                <a16:creationId xmlns:a16="http://schemas.microsoft.com/office/drawing/2014/main" id="{29D18D4C-B7ED-8FFA-BCEA-43A5ADF8F04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325837" y="2697139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2A21EDD-8EC5-A90D-9E95-A665CABAAA2D}"/>
              </a:ext>
            </a:extLst>
          </p:cNvPr>
          <p:cNvSpPr/>
          <p:nvPr/>
        </p:nvSpPr>
        <p:spPr>
          <a:xfrm>
            <a:off x="2700676" y="946309"/>
            <a:ext cx="243724" cy="57203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BA6C37-3783-D793-FFDF-1E7BFC5C0302}"/>
              </a:ext>
            </a:extLst>
          </p:cNvPr>
          <p:cNvSpPr txBox="1"/>
          <p:nvPr/>
        </p:nvSpPr>
        <p:spPr>
          <a:xfrm>
            <a:off x="2527006" y="235605"/>
            <a:ext cx="7573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UHU Flag Option-1</a:t>
            </a:r>
          </a:p>
          <a:p>
            <a:pPr algn="ctr"/>
            <a:r>
              <a:rPr lang="en-US" sz="1600" b="1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Utilizing NASA Photo  </a:t>
            </a:r>
          </a:p>
        </p:txBody>
      </p:sp>
      <p:pic>
        <p:nvPicPr>
          <p:cNvPr id="6" name="Picture 2" descr="Related image">
            <a:extLst>
              <a:ext uri="{FF2B5EF4-FFF2-40B4-BE49-F238E27FC236}">
                <a16:creationId xmlns:a16="http://schemas.microsoft.com/office/drawing/2014/main" id="{1F761C62-0232-228D-3029-2B882EF9D4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400" y="958396"/>
            <a:ext cx="6805656" cy="1325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Image result for nasa space photos">
            <a:extLst>
              <a:ext uri="{FF2B5EF4-FFF2-40B4-BE49-F238E27FC236}">
                <a16:creationId xmlns:a16="http://schemas.microsoft.com/office/drawing/2014/main" id="{A442ABB7-6A79-CD31-A87E-881E2433ED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9008" y="3878101"/>
            <a:ext cx="6781048" cy="1464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Flag of the United Nations - Wikipedia">
            <a:extLst>
              <a:ext uri="{FF2B5EF4-FFF2-40B4-BE49-F238E27FC236}">
                <a16:creationId xmlns:a16="http://schemas.microsoft.com/office/drawing/2014/main" id="{EF082BEA-84DE-8673-AFD7-738702B5FC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643" y="2434142"/>
            <a:ext cx="1364653" cy="129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8840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567F26-1BAA-D54E-A63A-ADB077090D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5AB417D-7BDB-7F47-D1AD-9ACE8030EB91}"/>
              </a:ext>
            </a:extLst>
          </p:cNvPr>
          <p:cNvSpPr/>
          <p:nvPr/>
        </p:nvSpPr>
        <p:spPr>
          <a:xfrm>
            <a:off x="2877885" y="956943"/>
            <a:ext cx="6872171" cy="438584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utoShape 2" descr="Image result for nasa galaxy photos">
            <a:extLst>
              <a:ext uri="{FF2B5EF4-FFF2-40B4-BE49-F238E27FC236}">
                <a16:creationId xmlns:a16="http://schemas.microsoft.com/office/drawing/2014/main" id="{A17F7EE4-C687-68A4-EF78-28C14BF4F46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325837" y="2697139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D386E6-053E-7948-FFC0-8F6D7E645AED}"/>
              </a:ext>
            </a:extLst>
          </p:cNvPr>
          <p:cNvSpPr/>
          <p:nvPr/>
        </p:nvSpPr>
        <p:spPr>
          <a:xfrm>
            <a:off x="2700676" y="946309"/>
            <a:ext cx="243724" cy="57203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 descr="Related image">
            <a:extLst>
              <a:ext uri="{FF2B5EF4-FFF2-40B4-BE49-F238E27FC236}">
                <a16:creationId xmlns:a16="http://schemas.microsoft.com/office/drawing/2014/main" id="{98070950-A55B-1D6C-C6A8-6047109FB5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400" y="958396"/>
            <a:ext cx="6805656" cy="1325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Image result for nasa space photos">
            <a:extLst>
              <a:ext uri="{FF2B5EF4-FFF2-40B4-BE49-F238E27FC236}">
                <a16:creationId xmlns:a16="http://schemas.microsoft.com/office/drawing/2014/main" id="{F428B11B-BECC-136F-5716-1BC4CC4BE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9008" y="3878101"/>
            <a:ext cx="6781048" cy="1464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Related image">
            <a:extLst>
              <a:ext uri="{FF2B5EF4-FFF2-40B4-BE49-F238E27FC236}">
                <a16:creationId xmlns:a16="http://schemas.microsoft.com/office/drawing/2014/main" id="{42C02010-2CF9-5D1A-DB14-008F4F543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592" y="2467979"/>
            <a:ext cx="1761880" cy="1281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ED32B9E-8D0E-7DF5-B4B5-ABE2B4716A12}"/>
              </a:ext>
            </a:extLst>
          </p:cNvPr>
          <p:cNvSpPr txBox="1"/>
          <p:nvPr/>
        </p:nvSpPr>
        <p:spPr>
          <a:xfrm>
            <a:off x="2527007" y="80781"/>
            <a:ext cx="7573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UHU Flag Option-2</a:t>
            </a:r>
          </a:p>
          <a:p>
            <a:pPr algn="ctr"/>
            <a:r>
              <a:rPr lang="en-US" sz="1600" b="1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Utilizing the NASA Photo </a:t>
            </a:r>
          </a:p>
        </p:txBody>
      </p:sp>
    </p:spTree>
    <p:extLst>
      <p:ext uri="{BB962C8B-B14F-4D97-AF65-F5344CB8AC3E}">
        <p14:creationId xmlns:p14="http://schemas.microsoft.com/office/powerpoint/2010/main" val="2809965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13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Henry Nagano</dc:creator>
  <cp:lastModifiedBy>Henry Nagano</cp:lastModifiedBy>
  <cp:revision>4</cp:revision>
  <dcterms:created xsi:type="dcterms:W3CDTF">2025-01-19T16:41:02Z</dcterms:created>
  <dcterms:modified xsi:type="dcterms:W3CDTF">2025-02-16T20:37:01Z</dcterms:modified>
</cp:coreProperties>
</file>